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5DCD77-1755-490A-A25E-0CBC64265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062350F-2BD4-DB8C-355B-3AEAF6E5A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5F748C-D4D3-3A7C-BE21-C41E73FF1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E046-BCD2-4A88-A6B3-C682AAAE17EC}" type="datetimeFigureOut">
              <a:rPr lang="fr-FR" smtClean="0"/>
              <a:t>02/04/2023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6DD6B2-94E0-BDD3-3F22-5E9AB2CCE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C93337-3F05-6E82-E79A-23E22008C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D2C7-1EF4-4AB3-8872-D825CF938F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103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7018D5-0880-ADE8-E7A4-3AD719A63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9E136F-B012-54BC-77EA-EC87B5A5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8B1874-A922-6BCC-9758-4CC51A76D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E046-BCD2-4A88-A6B3-C682AAAE17EC}" type="datetimeFigureOut">
              <a:rPr lang="fr-FR" smtClean="0"/>
              <a:t>02/04/2023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5933F8-BFBE-0FF6-C151-4F896EE7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9A1803-2957-92C8-35E4-CDC37C551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D2C7-1EF4-4AB3-8872-D825CF938F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28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9AF6AEB-DB69-0FB3-1509-E0F1951EB1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C6A0528-B61F-477C-FDA4-CAA619E9A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FCAA0A-DD1A-1F11-1BB3-738980000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E046-BCD2-4A88-A6B3-C682AAAE17EC}" type="datetimeFigureOut">
              <a:rPr lang="fr-FR" smtClean="0"/>
              <a:t>02/04/2023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36BD81-9A58-AD23-EE73-C1486515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852044-3336-EA18-9297-5E5CAB49F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D2C7-1EF4-4AB3-8872-D825CF938F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72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FC5CD3-B81A-5667-1472-5A217037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E24E5A-B775-C8D6-80D6-DAD2E15F2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661C0B-FEA9-2098-67EC-18B135464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E046-BCD2-4A88-A6B3-C682AAAE17EC}" type="datetimeFigureOut">
              <a:rPr lang="fr-FR" smtClean="0"/>
              <a:t>02/04/2023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8A7769-280F-D464-5919-C293D7DBE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DE6331-05F7-5710-737B-70369302A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D2C7-1EF4-4AB3-8872-D825CF938F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58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A5716F-FC0B-014D-2AAA-7D8DF3787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C7B32D-43F7-01CD-D474-42C5256FB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81FAE9-6B13-15ED-FBA6-E51DF61F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E046-BCD2-4A88-A6B3-C682AAAE17EC}" type="datetimeFigureOut">
              <a:rPr lang="fr-FR" smtClean="0"/>
              <a:t>02/04/2023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308C30-5CEE-188C-EA80-D3C930422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DD0AC5-DFA9-35A9-3351-E1D0A2BF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D2C7-1EF4-4AB3-8872-D825CF938F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05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0F2B85-8FEE-0958-6FD2-45CFF20A3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A5AB2E-06AE-69CA-C317-A3245145A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0ED3164-2D71-A359-0916-4B0881555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753C0B-EB56-BA6A-6E15-CE2F7E226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E046-BCD2-4A88-A6B3-C682AAAE17EC}" type="datetimeFigureOut">
              <a:rPr lang="fr-FR" smtClean="0"/>
              <a:t>02/04/2023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C0F647-B51B-9B44-0129-A390EE21F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EEEF67-8115-B460-EE98-86F95AA9D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D2C7-1EF4-4AB3-8872-D825CF938F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08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FD2B8B-F1B6-0945-D2B9-65BF9BEC1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02DFDE-34EE-BAF0-3F41-5BE3D7EEE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3EE056-B180-65C1-4EE3-B9D5983B0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7B265B-BCBF-B1A4-D7E7-04A554720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663CF2F-7064-BB55-8875-A227B46C5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EAE8F44-953F-BF0F-F5E7-65D34BD37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E046-BCD2-4A88-A6B3-C682AAAE17EC}" type="datetimeFigureOut">
              <a:rPr lang="fr-FR" smtClean="0"/>
              <a:t>02/04/2023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127109F-68C0-EAC8-DEDB-D769809D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8D790B1-7B56-5663-DA9C-EF050E86F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D2C7-1EF4-4AB3-8872-D825CF938F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98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E2D186-EFF2-BC0C-8F75-BD998EF32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C689F79-BD06-4E1A-CCE1-F9225507F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E046-BCD2-4A88-A6B3-C682AAAE17EC}" type="datetimeFigureOut">
              <a:rPr lang="fr-FR" smtClean="0"/>
              <a:t>02/04/2023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1F9720-420F-90D8-3E60-879C39826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726041-2B95-D417-75E4-83C26133A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D2C7-1EF4-4AB3-8872-D825CF938F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51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4434359-914A-40F5-E30F-86A2895C0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E046-BCD2-4A88-A6B3-C682AAAE17EC}" type="datetimeFigureOut">
              <a:rPr lang="fr-FR" smtClean="0"/>
              <a:t>02/04/2023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4D587CA-CA7B-8AA1-C05C-12CF9F81F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800FFD-1E37-5A89-AFDD-087797662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D2C7-1EF4-4AB3-8872-D825CF938F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258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43549D-B563-AD5B-6197-2FF8A97FA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E9DCA8-7B28-B04B-AB8B-3A817BEF9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9D2FD2E-6ABA-8991-9DF7-8051853C0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ABF567-24EF-809E-BED3-07971D6FB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E046-BCD2-4A88-A6B3-C682AAAE17EC}" type="datetimeFigureOut">
              <a:rPr lang="fr-FR" smtClean="0"/>
              <a:t>02/04/2023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3490F9-F045-E1C0-9A7E-B5154D310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EFBE8D-2C72-AFC9-DEA5-7BE64A0F2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D2C7-1EF4-4AB3-8872-D825CF938F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161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57B66A-CAD5-198C-8EA0-3DBF5F86B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35F77FE-6049-B2EE-5BDC-B3181CD434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0402C4-4545-206B-A289-03221FE65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4EFDAF-E4BA-5B2F-840A-8109B265B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E046-BCD2-4A88-A6B3-C682AAAE17EC}" type="datetimeFigureOut">
              <a:rPr lang="fr-FR" smtClean="0"/>
              <a:t>02/04/2023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EB8606-DC39-83E2-B976-65381E6BE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AB6901-FCCE-23CF-5D88-E3CF3726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D2C7-1EF4-4AB3-8872-D825CF938F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58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9A20220-C215-2E6D-76FC-677C85EEB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7A9479-5E16-11E8-F0B4-F4F5820EB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7DFAE0-1B76-73C7-E96E-FC6488214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EE046-BCD2-4A88-A6B3-C682AAAE17EC}" type="datetimeFigureOut">
              <a:rPr lang="fr-FR" smtClean="0"/>
              <a:t>02/04/2023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668FAD-E3E6-9E10-4BC5-18C066640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DBFC43-7752-8E4D-875D-673D156BB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6D2C7-1EF4-4AB3-8872-D825CF938F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03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B62B3F9-C66A-1DC4-D41E-6720A101D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9" t="29385" r="42476" b="10421"/>
          <a:stretch/>
        </p:blipFill>
        <p:spPr>
          <a:xfrm>
            <a:off x="1128943" y="44390"/>
            <a:ext cx="9934114" cy="60069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B44D129-5AC4-C33F-7F66-7D9E2DBCEE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89" t="56052" r="42548" b="37605"/>
          <a:stretch/>
        </p:blipFill>
        <p:spPr>
          <a:xfrm>
            <a:off x="3959439" y="6298272"/>
            <a:ext cx="8167458" cy="55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3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DE5E79B-0E29-68FE-2F15-1760ED45B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9" t="29515" r="38907" b="9903"/>
          <a:stretch/>
        </p:blipFill>
        <p:spPr>
          <a:xfrm>
            <a:off x="969146" y="0"/>
            <a:ext cx="10253708" cy="583787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9999AF6-4EB0-6FEE-B513-DF4CB497F0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07" t="50000" r="40218" b="41618"/>
          <a:stretch/>
        </p:blipFill>
        <p:spPr>
          <a:xfrm>
            <a:off x="2858307" y="6045693"/>
            <a:ext cx="9333693" cy="81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5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14DED6F-000B-652D-9D21-88A85577D1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9515" r="41966" b="10291"/>
          <a:stretch/>
        </p:blipFill>
        <p:spPr>
          <a:xfrm>
            <a:off x="1143148" y="0"/>
            <a:ext cx="9905704" cy="577936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6029CA0-797F-FC86-D915-3915FF293B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" t="42330" r="44442" b="48867"/>
          <a:stretch/>
        </p:blipFill>
        <p:spPr>
          <a:xfrm>
            <a:off x="3659869" y="6120016"/>
            <a:ext cx="8532131" cy="84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94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2" name="Picture 24">
            <a:extLst>
              <a:ext uri="{FF2B5EF4-FFF2-40B4-BE49-F238E27FC236}">
                <a16:creationId xmlns:a16="http://schemas.microsoft.com/office/drawing/2014/main" id="{23DD8DED-894D-70DF-1D49-CF510165D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0691">
            <a:off x="67299" y="89672"/>
            <a:ext cx="2220214" cy="164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E559FE8-03F7-FD1F-ED99-BE0A35DE58E5}"/>
              </a:ext>
            </a:extLst>
          </p:cNvPr>
          <p:cNvSpPr/>
          <p:nvPr/>
        </p:nvSpPr>
        <p:spPr>
          <a:xfrm>
            <a:off x="2417602" y="369101"/>
            <a:ext cx="7233572" cy="20152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793F1C8-C4D8-55D1-6B21-37317757502D}"/>
              </a:ext>
            </a:extLst>
          </p:cNvPr>
          <p:cNvSpPr txBox="1"/>
          <p:nvPr/>
        </p:nvSpPr>
        <p:spPr>
          <a:xfrm>
            <a:off x="2354926" y="607556"/>
            <a:ext cx="74821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LE PLANNING </a:t>
            </a:r>
          </a:p>
          <a:p>
            <a:pPr algn="ctr"/>
            <a:r>
              <a:rPr lang="fr-FR" sz="4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DES ACTIVITES SED1+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82E8FD0-F3B4-06A1-9644-048B60ED4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841" y="-18877"/>
            <a:ext cx="1948326" cy="186063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6726066-D8CC-DAA8-E2E9-B653E24E011B}"/>
              </a:ext>
            </a:extLst>
          </p:cNvPr>
          <p:cNvSpPr txBox="1"/>
          <p:nvPr/>
        </p:nvSpPr>
        <p:spPr>
          <a:xfrm>
            <a:off x="4864963" y="6101488"/>
            <a:ext cx="76436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CURE SPECIFIQUE SED/HSD 2023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6019604-AFE1-23AD-4A05-9A04F9A64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1801">
            <a:off x="279212" y="3192519"/>
            <a:ext cx="1827783" cy="111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2BA2844-9BB3-2256-5304-498C0567E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183">
            <a:off x="6741152" y="3610760"/>
            <a:ext cx="1461996" cy="146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0B1606F-92B1-AC09-F43D-F42805693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133" y="4452143"/>
            <a:ext cx="1177460" cy="117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DEFA986-0753-0EB3-01C8-0476CAC6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425">
            <a:off x="2956762" y="3090352"/>
            <a:ext cx="1085573" cy="109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855E34F7-6A9B-F709-63D9-2D90F2C6F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5718">
            <a:off x="4695" y="5711884"/>
            <a:ext cx="1299497" cy="100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2DA400E5-00A5-97C5-F186-3CF9BCF22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8047">
            <a:off x="11131516" y="3284769"/>
            <a:ext cx="998208" cy="113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F4C31D30-4593-F527-4E72-1864E6A52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6684">
            <a:off x="10809826" y="4959269"/>
            <a:ext cx="1330188" cy="119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18789ED4-E9A2-5A24-48FD-77B81CC74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086" y="5836010"/>
            <a:ext cx="949815" cy="97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92C9D9A6-2C4D-F103-7C0A-9E1E74CC9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82" y="3172264"/>
            <a:ext cx="1563250" cy="118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>
            <a:extLst>
              <a:ext uri="{FF2B5EF4-FFF2-40B4-BE49-F238E27FC236}">
                <a16:creationId xmlns:a16="http://schemas.microsoft.com/office/drawing/2014/main" id="{B8CE2D41-51A2-ECB5-4269-C67772D98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190">
            <a:off x="2012147" y="5831322"/>
            <a:ext cx="700978" cy="82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>
            <a:extLst>
              <a:ext uri="{FF2B5EF4-FFF2-40B4-BE49-F238E27FC236}">
                <a16:creationId xmlns:a16="http://schemas.microsoft.com/office/drawing/2014/main" id="{1772E9B1-B116-8AF4-05A4-357353700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216">
            <a:off x="8455703" y="3426534"/>
            <a:ext cx="2008797" cy="9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>
            <a:extLst>
              <a:ext uri="{FF2B5EF4-FFF2-40B4-BE49-F238E27FC236}">
                <a16:creationId xmlns:a16="http://schemas.microsoft.com/office/drawing/2014/main" id="{DE307FA0-751B-2765-AFC7-484AC8975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861" y="4628881"/>
            <a:ext cx="1503322" cy="120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>
            <a:extLst>
              <a:ext uri="{FF2B5EF4-FFF2-40B4-BE49-F238E27FC236}">
                <a16:creationId xmlns:a16="http://schemas.microsoft.com/office/drawing/2014/main" id="{D856FB73-3FF8-5536-D4EF-752334735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342" y="4725694"/>
            <a:ext cx="16478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>
            <a:extLst>
              <a:ext uri="{FF2B5EF4-FFF2-40B4-BE49-F238E27FC236}">
                <a16:creationId xmlns:a16="http://schemas.microsoft.com/office/drawing/2014/main" id="{C9964985-A83E-DCE6-830C-069A1FB61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56" y="4522782"/>
            <a:ext cx="1026098" cy="102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>
            <a:extLst>
              <a:ext uri="{FF2B5EF4-FFF2-40B4-BE49-F238E27FC236}">
                <a16:creationId xmlns:a16="http://schemas.microsoft.com/office/drawing/2014/main" id="{EF97CC00-799F-858F-BF38-CE7AB5756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869" y="5317888"/>
            <a:ext cx="1191689" cy="62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3210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Grand écran</PresentationFormat>
  <Paragraphs>3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delphinefollet assosed</dc:creator>
  <cp:lastModifiedBy>delphinefollet assosed</cp:lastModifiedBy>
  <cp:revision>1</cp:revision>
  <dcterms:created xsi:type="dcterms:W3CDTF">2023-04-02T09:43:03Z</dcterms:created>
  <dcterms:modified xsi:type="dcterms:W3CDTF">2023-04-02T09:43:24Z</dcterms:modified>
</cp:coreProperties>
</file>