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CE043-D360-D294-A692-B087E1B2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E89663-3791-8C8F-100C-4ECD8E48B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E5E371-2B65-5DAD-9241-5F4084AB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41F0C-BDBC-FA47-1481-04AC4652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1701B-B6EE-DAB6-40A7-F38CEE14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2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62E33-316D-20AB-5576-23186810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7EDA1B-0596-2790-FE74-848246A6C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0AE29-922E-B6A7-2B66-00542B5A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8BE7A-CAF9-6D39-A1C5-8FD3E81F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5F48A-E06A-17A9-47B1-97D5E7F3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DE75FA-1CE4-AC98-D23E-73320C44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A2CCD8-64A2-F246-64F5-47EB2EFD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64C3A0-8647-E0A1-22AD-55CC2B7E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84513-4AE3-D51B-A2EA-8E14EDDA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FBD5FF-97DF-D69B-0364-548A97A2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12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29563-E40E-E032-5D24-45787EE0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7FBC44-7AF2-76DB-00E5-9A9D8F1D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E4263-797F-3BF1-F4B6-85C51D69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28CD7-D818-4D84-A171-E418D247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4EA10-82E4-D028-05D0-BCCA344C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F6759-35AD-4224-05F3-190B713A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38658B-5259-898E-07C1-67D75387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B9F1C8-84F2-96C6-2C4A-CCCBC5FE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E2DBA1-D1B0-90E3-FB55-6AD74DB6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CBA82-8323-B04E-0133-2A46EB16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3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EE1D6-27D9-6EE1-5F71-8D194307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B3890-69B3-D2C5-20A2-844336350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771196-5DEB-DEF7-F597-8A4B83EF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8E219A-B949-023C-3E77-DBBE83FC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F7DA4E-AA34-B01C-8A59-46D2D6F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3C39E9-9489-A514-85D2-899210E9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5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E4A83-1772-69A1-9111-A97992E4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9F9D00-8281-4F6A-3D68-C65DD6650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F9764-F8D9-3364-29D6-BB3BB738A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323B23-2F73-E8DB-EC47-C1AEE147E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9EBABB-F1F0-F2B2-272B-365BD777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9D0ECC-09F9-CF49-4FE1-F43586D0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CF7BF7-7A44-F0EB-98C0-0F715454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0CFB00-2BB5-C3DE-30BE-8054F9E0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9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1EEEB-DF64-F445-73FF-BA6925E6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D19F9-B2BA-76B4-50A0-78C5E209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7981BC-EFD9-F14E-4FF7-D93F254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F82993-3CBD-B0BF-0905-8779CAD3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F48249-FE4C-2C61-BD60-B1785603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800737-44DD-A0C0-694E-C5A6294E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A27148-15FC-036D-E0A6-6DEC999B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7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078FA-96E6-FAF8-4C3D-F9DE9D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3935E-16DB-AB07-51E5-BC2D124B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5E26D6-968B-F7A3-F40E-09AD84C2B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B8935-7B2D-4B69-4D79-4ED3621A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70A38-8A68-239A-1C77-EBB76DF8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2D5CFD-D7A5-DBA2-6981-527D3EFF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66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CDDF1-3DBE-343B-CEBD-9AF31B33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C98A38-973F-33EF-9BBE-795C6B6D0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0F354C-D6E3-DD4C-07D3-6FAB8EFB1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75EE30-E890-601C-EBB1-0C483D68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3F9804-8723-8649-B61A-8926A1A5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7A0A1-47A1-30D5-FEB3-ADD67BEF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68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0390DC-158C-F40D-0630-C7331D6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172FB-76C0-A647-501E-CC43C9B4B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41841D-162A-1D31-B0DB-FF11AF17D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4727-DC04-4141-B0A5-D3C15CD5A1B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CD343-B904-B3E6-788C-9D180906C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108523-36FB-A79D-6578-0F9090EC3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41C-FBBF-48D2-B418-F9F3339ADF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68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>
            <a:extLst>
              <a:ext uri="{FF2B5EF4-FFF2-40B4-BE49-F238E27FC236}">
                <a16:creationId xmlns:a16="http://schemas.microsoft.com/office/drawing/2014/main" id="{23DD8DED-894D-70DF-1D49-CF510165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691">
            <a:off x="67299" y="89672"/>
            <a:ext cx="2220214" cy="16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E559FE8-03F7-FD1F-ED99-BE0A35DE58E5}"/>
              </a:ext>
            </a:extLst>
          </p:cNvPr>
          <p:cNvSpPr/>
          <p:nvPr/>
        </p:nvSpPr>
        <p:spPr>
          <a:xfrm>
            <a:off x="2417602" y="369101"/>
            <a:ext cx="7233572" cy="20152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93F1C8-C4D8-55D1-6B21-37317757502D}"/>
              </a:ext>
            </a:extLst>
          </p:cNvPr>
          <p:cNvSpPr txBox="1"/>
          <p:nvPr/>
        </p:nvSpPr>
        <p:spPr>
          <a:xfrm>
            <a:off x="2354926" y="607556"/>
            <a:ext cx="7482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LE PLANNING </a:t>
            </a:r>
          </a:p>
          <a:p>
            <a:pPr algn="ctr"/>
            <a:r>
              <a:rPr lang="fr-FR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DES ACTIVITES SED1+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2E8FD0-F3B4-06A1-9644-048B60ED4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41" y="-18877"/>
            <a:ext cx="1948326" cy="18606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6726066-D8CC-DAA8-E2E9-B653E24E011B}"/>
              </a:ext>
            </a:extLst>
          </p:cNvPr>
          <p:cNvSpPr txBox="1"/>
          <p:nvPr/>
        </p:nvSpPr>
        <p:spPr>
          <a:xfrm>
            <a:off x="4864963" y="6101488"/>
            <a:ext cx="7643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CURE SPECIFIQUE SED/HSD 2023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019604-AFE1-23AD-4A05-9A04F9A6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801">
            <a:off x="279212" y="3192519"/>
            <a:ext cx="1827783" cy="11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BA2844-9BB3-2256-5304-498C0567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183">
            <a:off x="6741152" y="3610760"/>
            <a:ext cx="1461996" cy="14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0B1606F-92B1-AC09-F43D-F4280569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3" y="4452143"/>
            <a:ext cx="1177460" cy="11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DEFA986-0753-0EB3-01C8-0476CAC6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425">
            <a:off x="2956762" y="3090352"/>
            <a:ext cx="1085573" cy="10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55E34F7-6A9B-F709-63D9-2D90F2C6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718">
            <a:off x="4695" y="5711884"/>
            <a:ext cx="1299497" cy="10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A400E5-00A5-97C5-F186-3CF9BCF2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047">
            <a:off x="11131516" y="3284769"/>
            <a:ext cx="998208" cy="11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4C31D30-4593-F527-4E72-1864E6A5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684">
            <a:off x="10809826" y="4959269"/>
            <a:ext cx="1330188" cy="1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18789ED4-E9A2-5A24-48FD-77B81CC7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86" y="5836010"/>
            <a:ext cx="949815" cy="9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92C9D9A6-2C4D-F103-7C0A-9E1E74CC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82" y="3172264"/>
            <a:ext cx="1563250" cy="11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B8CE2D41-51A2-ECB5-4269-C67772D98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190">
            <a:off x="2012147" y="5831322"/>
            <a:ext cx="700978" cy="8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1772E9B1-B116-8AF4-05A4-35735370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6">
            <a:off x="8455703" y="3426534"/>
            <a:ext cx="2008797" cy="9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DE307FA0-751B-2765-AFC7-484AC897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61" y="4628881"/>
            <a:ext cx="1503322" cy="12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D856FB73-3FF8-5536-D4EF-75233473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42" y="4725694"/>
            <a:ext cx="16478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C9964985-A83E-DCE6-830C-069A1FB6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56" y="4522782"/>
            <a:ext cx="1026098" cy="10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EF97CC00-799F-858F-BF38-CE7AB575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69" y="5317888"/>
            <a:ext cx="1191689" cy="6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2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E6871-E14A-0111-5684-58D1FA44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42EEBB-6172-5E62-42F1-1E12E9387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FCFA91-4B27-062B-BF40-BA72846E4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" t="29773" r="41092" b="9515"/>
          <a:stretch/>
        </p:blipFill>
        <p:spPr>
          <a:xfrm>
            <a:off x="312198" y="0"/>
            <a:ext cx="11567604" cy="68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7E859-6881-471D-AA94-940D1E6C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E8151C-EC3C-A188-6B60-28C0DB1EA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4" t="29044" r="44109" b="9954"/>
          <a:stretch/>
        </p:blipFill>
        <p:spPr>
          <a:xfrm>
            <a:off x="541537" y="15610"/>
            <a:ext cx="10892901" cy="6842390"/>
          </a:xfrm>
        </p:spPr>
      </p:pic>
    </p:spTree>
    <p:extLst>
      <p:ext uri="{BB962C8B-B14F-4D97-AF65-F5344CB8AC3E}">
        <p14:creationId xmlns:p14="http://schemas.microsoft.com/office/powerpoint/2010/main" val="331212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A74BB-09E8-1F76-85ED-C6BA1528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DC6F5D9-FADD-DFF7-4334-F4718D5FB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03D3EF-B2AE-0893-71B0-9055B1265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" t="29292" r="44318" b="9931"/>
          <a:stretch/>
        </p:blipFill>
        <p:spPr>
          <a:xfrm>
            <a:off x="644236" y="0"/>
            <a:ext cx="10903528" cy="68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51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delphinefollet assosed</dc:creator>
  <cp:lastModifiedBy>delphinefollet assosed</cp:lastModifiedBy>
  <cp:revision>1</cp:revision>
  <dcterms:created xsi:type="dcterms:W3CDTF">2023-04-06T12:17:51Z</dcterms:created>
  <dcterms:modified xsi:type="dcterms:W3CDTF">2023-04-06T12:18:45Z</dcterms:modified>
</cp:coreProperties>
</file>